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3430297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Quiz!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2.1-2.2 QUIZ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Good luck!!!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2.1-2.2 Quiz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: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9/9/16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49834" y="35052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“You are never too old to set another goal or to dream a new dream. ” </a:t>
            </a:r>
          </a:p>
          <a:p>
            <a:pPr algn="ctr"/>
            <a:r>
              <a:rPr lang="en-US" sz="2200" b="1" i="1" dirty="0"/>
              <a:t>-C.S. Lewis</a:t>
            </a:r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4186</TotalTime>
  <Words>58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298</cp:revision>
  <dcterms:created xsi:type="dcterms:W3CDTF">2013-08-06T06:59:20Z</dcterms:created>
  <dcterms:modified xsi:type="dcterms:W3CDTF">2016-09-12T07:07:30Z</dcterms:modified>
</cp:coreProperties>
</file>