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hs.com/glossary/term/22" TargetMode="External"/><Relationship Id="rId2" Type="http://schemas.openxmlformats.org/officeDocument/2006/relationships/hyperlink" Target="https://codehs.com/glossary/term/6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odehs.com/glossary/term/3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1224129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Teach Karel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about conditions and how to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handle them.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If Statements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Vocabulary Words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Work with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If Statements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Section 10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(#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18)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9/7/16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657600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“Life is like riding a bicycle. To keep your balance, you must keep moving. ” </a:t>
            </a:r>
          </a:p>
          <a:p>
            <a:pPr algn="ctr"/>
            <a:r>
              <a:rPr lang="en-US" sz="2200" b="1" i="1" dirty="0"/>
              <a:t>-Albert Einstein</a:t>
            </a:r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2" descr="http://www.schools.msd.k12.or.us/columbus/Images/Month%20Clip%20Art/Septem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241" y="5534214"/>
            <a:ext cx="2072648" cy="110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2736" y="304800"/>
            <a:ext cx="9067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hlinkClick r:id="rId2"/>
              </a:rPr>
              <a:t>Condition</a:t>
            </a:r>
            <a:endParaRPr lang="en-US" sz="2400" b="1" dirty="0"/>
          </a:p>
          <a:p>
            <a:r>
              <a:rPr lang="en-US" sz="2400" dirty="0"/>
              <a:t>A condition is code that you put inside an if statement or while-loop.</a:t>
            </a:r>
            <a:endParaRPr lang="en-US" sz="2400" u="none" strike="noStrike" dirty="0"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2736" y="1447800"/>
            <a:ext cx="89950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hlinkClick r:id="rId3"/>
              </a:rPr>
              <a:t>If Statement</a:t>
            </a:r>
            <a:endParaRPr lang="en-US" sz="2400" b="1" dirty="0"/>
          </a:p>
          <a:p>
            <a:r>
              <a:rPr lang="en-US" sz="2400" dirty="0"/>
              <a:t>An if statement lets you ask a question to the program and only run code if the answer is true.</a:t>
            </a:r>
            <a:endParaRPr lang="en-US" sz="2400" u="none" strike="noStrike" dirty="0"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736" y="2967335"/>
            <a:ext cx="89950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hlinkClick r:id="rId4"/>
              </a:rPr>
              <a:t>Control Structure</a:t>
            </a:r>
            <a:endParaRPr lang="en-US" sz="2400" b="1" dirty="0"/>
          </a:p>
          <a:p>
            <a:r>
              <a:rPr lang="en-US" sz="2400" dirty="0"/>
              <a:t>A control structure lets us change the flow of the code.</a:t>
            </a:r>
            <a:endParaRPr lang="en-US" sz="2400" u="none" strike="noStrik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277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4574</TotalTime>
  <Words>123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309</cp:revision>
  <dcterms:created xsi:type="dcterms:W3CDTF">2013-08-06T06:59:20Z</dcterms:created>
  <dcterms:modified xsi:type="dcterms:W3CDTF">2016-09-07T15:07:12Z</dcterms:modified>
</cp:coreProperties>
</file>