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3" TargetMode="External"/><Relationship Id="rId2" Type="http://schemas.openxmlformats.org/officeDocument/2006/relationships/hyperlink" Target="https://codehs.com/glossary/term/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49095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Teach Karel how to repeat a pattern.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9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For Loops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Vocabulary Words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Work with For Loops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Work on Section 9 (#17)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57600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“Don’t limit your challenges. Challenge your limits” </a:t>
            </a:r>
            <a:endParaRPr lang="en-US" sz="2200" b="1" i="1" dirty="0"/>
          </a:p>
          <a:p>
            <a:pPr algn="ctr"/>
            <a:r>
              <a:rPr lang="en-US" sz="2200" b="1" i="1" dirty="0"/>
              <a:t>-Anonymous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334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2"/>
              </a:rPr>
              <a:t>For Loop</a:t>
            </a:r>
            <a:endParaRPr lang="en-US" sz="2400" b="1" dirty="0"/>
          </a:p>
          <a:p>
            <a:r>
              <a:rPr lang="en-US" sz="2400" dirty="0"/>
              <a:t>A for loop lets us repeat code a </a:t>
            </a:r>
            <a:r>
              <a:rPr lang="en-US" sz="2400" b="1" dirty="0"/>
              <a:t>fixed number of times</a:t>
            </a:r>
            <a:r>
              <a:rPr lang="en-US" sz="2400" dirty="0"/>
              <a:t>.</a:t>
            </a:r>
            <a:endParaRPr lang="en-US" sz="2400" u="none" strike="noStrike" dirty="0"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7526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3"/>
              </a:rPr>
              <a:t>Loop</a:t>
            </a:r>
            <a:endParaRPr lang="en-US" sz="2400" b="1" dirty="0"/>
          </a:p>
          <a:p>
            <a:r>
              <a:rPr lang="en-US" sz="2400" dirty="0"/>
              <a:t>A loop is a way to repeat code in your program.</a:t>
            </a:r>
            <a:endParaRPr lang="en-US" sz="2400" u="none" strike="noStrike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9718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Scalable</a:t>
            </a:r>
          </a:p>
          <a:p>
            <a:r>
              <a:rPr lang="en-US" sz="2400" dirty="0" smtClean="0"/>
              <a:t>The code </a:t>
            </a:r>
            <a:r>
              <a:rPr lang="en-US" sz="2400" dirty="0"/>
              <a:t>can execute as many times as needed without having to write any more code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22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4552</TotalTime>
  <Words>102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306</cp:revision>
  <dcterms:created xsi:type="dcterms:W3CDTF">2013-08-06T06:59:20Z</dcterms:created>
  <dcterms:modified xsi:type="dcterms:W3CDTF">2016-09-06T07:15:47Z</dcterms:modified>
</cp:coreProperties>
</file>