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6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0975661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Pass the Quiz!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Logic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Puzzle QUIZ</a:t>
                      </a:r>
                      <a:endParaRPr kumimoji="0" lang="en-US" sz="32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Good luck!!!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Calendars Due!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“Flower Sale” Logic Puzzle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Get grade reports signed!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Computer Science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9/30/16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22125" y="3429000"/>
            <a:ext cx="3821875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 smtClean="0"/>
              <a:t>“Never hate your haters, respect them. Because they are the ones who think that you’re better than them.”</a:t>
            </a:r>
            <a:r>
              <a:rPr lang="en-US" sz="2200" b="1" i="1" dirty="0"/>
              <a:t> </a:t>
            </a:r>
          </a:p>
          <a:p>
            <a:pPr algn="ctr"/>
            <a:r>
              <a:rPr lang="en-US" sz="2200" b="1" i="1" dirty="0"/>
              <a:t>— </a:t>
            </a:r>
            <a:r>
              <a:rPr lang="en-US" sz="2200" b="1" i="1" dirty="0" smtClean="0"/>
              <a:t>Anonymous</a:t>
            </a:r>
            <a:endParaRPr lang="en-US" sz="22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9" name="Picture 2" descr="http://www.schools.msd.k12.or.us/columbus/Images/Month%20Clip%20Art/Septemb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1241" y="5534214"/>
            <a:ext cx="2072648" cy="1104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6733</TotalTime>
  <Words>70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337</cp:revision>
  <dcterms:created xsi:type="dcterms:W3CDTF">2013-08-06T06:59:20Z</dcterms:created>
  <dcterms:modified xsi:type="dcterms:W3CDTF">2016-09-30T06:37:57Z</dcterms:modified>
</cp:coreProperties>
</file>