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81015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that the tangent &amp; velocity problems are basic to calculus.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The Tangent &amp; Velocity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 HW problems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6576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“If it doesn’t challenge you it doesn’t change you.” </a:t>
            </a:r>
            <a:endParaRPr lang="en-US" sz="2200" b="1" i="1" dirty="0" smtClean="0"/>
          </a:p>
          <a:p>
            <a:pPr algn="ctr"/>
            <a:r>
              <a:rPr lang="en-US" sz="2200" b="1" i="1" dirty="0" smtClean="0"/>
              <a:t>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59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290</cp:revision>
  <dcterms:created xsi:type="dcterms:W3CDTF">2013-08-06T06:59:20Z</dcterms:created>
  <dcterms:modified xsi:type="dcterms:W3CDTF">2016-09-02T05:25:34Z</dcterms:modified>
</cp:coreProperties>
</file>