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962579"/>
              </p:ext>
            </p:extLst>
          </p:nvPr>
        </p:nvGraphicFramePr>
        <p:xfrm>
          <a:off x="304800" y="1080187"/>
          <a:ext cx="5029200" cy="5606182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Understand how to solve logic puzzles.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Logic Puzzles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Intro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Problems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Getting Into the Swim of Things/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Horsing Around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Logic Puzzles (#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25)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 can’t put a limit on anything. The more you dream, the farther you get.” </a:t>
            </a:r>
          </a:p>
          <a:p>
            <a:pPr algn="ctr"/>
            <a:r>
              <a:rPr lang="en-US" sz="2200" b="1" i="1" dirty="0"/>
              <a:t>— Michael Phelps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6670</TotalTime>
  <Words>71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335</cp:revision>
  <dcterms:created xsi:type="dcterms:W3CDTF">2013-08-06T06:59:20Z</dcterms:created>
  <dcterms:modified xsi:type="dcterms:W3CDTF">2016-09-30T01:13:51Z</dcterms:modified>
</cp:coreProperties>
</file>