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6607419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Pass the Midterm Exam!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14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Karel Examples &amp; Testing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Vocab Words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Karel Examples &amp; Testing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Section 14 (#22)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9/26/16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5052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/>
              <a:t>“Never be afraid to fall apart because it is an opportunity to rebuild yourself the way you wish you had been all along.” </a:t>
            </a:r>
          </a:p>
          <a:p>
            <a:pPr algn="ctr"/>
            <a:r>
              <a:rPr lang="en-US" sz="2200" b="1" i="1" dirty="0"/>
              <a:t>— Rae Smith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9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5918" y="228600"/>
            <a:ext cx="88496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If Statement</a:t>
            </a:r>
          </a:p>
          <a:p>
            <a:r>
              <a:rPr lang="en-US" sz="2400" dirty="0" smtClean="0"/>
              <a:t>Lets you ask a question to the program and only runs if the statement</a:t>
            </a:r>
          </a:p>
          <a:p>
            <a:r>
              <a:rPr lang="en-US" sz="2400" dirty="0" smtClean="0"/>
              <a:t> is true.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87227" y="1428929"/>
            <a:ext cx="88937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If/Else Statement</a:t>
            </a:r>
          </a:p>
          <a:p>
            <a:r>
              <a:rPr lang="en-US" sz="2400" dirty="0" smtClean="0"/>
              <a:t>Control structure that lets us do either one section of code or another</a:t>
            </a:r>
          </a:p>
          <a:p>
            <a:r>
              <a:rPr lang="en-US" sz="2400" dirty="0"/>
              <a:t>d</a:t>
            </a:r>
            <a:r>
              <a:rPr lang="en-US" sz="2400" dirty="0" smtClean="0"/>
              <a:t>epending on a test.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45918" y="2743200"/>
            <a:ext cx="46714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Control Structure</a:t>
            </a:r>
          </a:p>
          <a:p>
            <a:r>
              <a:rPr lang="en-US" sz="2400" dirty="0" smtClean="0"/>
              <a:t>Lets us change the flow of the code.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45918" y="3657600"/>
            <a:ext cx="62055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While Loop</a:t>
            </a:r>
          </a:p>
          <a:p>
            <a:r>
              <a:rPr lang="en-US" sz="2400" dirty="0" smtClean="0"/>
              <a:t>Lets us repeat code as long as something is true.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5918" y="4522958"/>
            <a:ext cx="73048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Condition </a:t>
            </a:r>
          </a:p>
          <a:p>
            <a:r>
              <a:rPr lang="en-US" sz="2400" dirty="0" smtClean="0"/>
              <a:t>Code that you put inside of an if statement or while loop.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45918" y="5486400"/>
            <a:ext cx="85540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Fencepost Problem</a:t>
            </a:r>
          </a:p>
          <a:p>
            <a:r>
              <a:rPr lang="en-US" sz="2400" dirty="0" smtClean="0"/>
              <a:t>A problem when using a while loop where you forget one action at 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beginning or the end.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0449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6039</TotalTime>
  <Words>170</Words>
  <Application>Microsoft Office PowerPoint</Application>
  <PresentationFormat>On-screen Show (4:3)</PresentationFormat>
  <Paragraphs>31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329</cp:revision>
  <dcterms:created xsi:type="dcterms:W3CDTF">2013-08-06T06:59:20Z</dcterms:created>
  <dcterms:modified xsi:type="dcterms:W3CDTF">2016-09-26T08:01:38Z</dcterms:modified>
</cp:coreProperties>
</file>