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05733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Determine infinite limits from the left and from the right.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2.6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Limits at Infinity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2.6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(#21)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“Never be afraid to fall apart because it is an opportunity to rebuild yourself the way you wish you had been all along.”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Rae Smith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314</cp:revision>
  <dcterms:created xsi:type="dcterms:W3CDTF">2013-08-06T06:59:20Z</dcterms:created>
  <dcterms:modified xsi:type="dcterms:W3CDTF">2016-09-26T07:43:11Z</dcterms:modified>
</cp:coreProperties>
</file>