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9946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Prepare for the Midterm Exam!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Midterm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Get Ready for the Exam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Extra Credit Cubes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Study for Midterms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“You’re off to great places!</a:t>
            </a:r>
          </a:p>
          <a:p>
            <a:pPr algn="ctr"/>
            <a:r>
              <a:rPr lang="en-US" sz="2200" b="1" i="1" dirty="0" smtClean="0"/>
              <a:t>Today is your day! Your mountain is waiting, so… get on your way!</a:t>
            </a:r>
            <a:r>
              <a:rPr lang="en-US" sz="2200" b="1" i="1" dirty="0" smtClean="0"/>
              <a:t>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Dr. Seuss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68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313</cp:revision>
  <dcterms:created xsi:type="dcterms:W3CDTF">2013-08-06T06:59:20Z</dcterms:created>
  <dcterms:modified xsi:type="dcterms:W3CDTF">2016-09-20T04:18:50Z</dcterms:modified>
</cp:coreProperties>
</file>