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191097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Learn how to comment your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code &amp; work with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Super Karel.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8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Super Karel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Section 8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Finish Section 8 (#16)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9/1/16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814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“The Pessimist Sees Difficulty In Every Opportunity. The Optimist Sees The Opportunity In Every Difficulty.” </a:t>
            </a:r>
          </a:p>
          <a:p>
            <a:pPr algn="ctr"/>
            <a:r>
              <a:rPr lang="en-US" sz="2200" b="1" i="1" dirty="0"/>
              <a:t>-Winston Churchill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4086</TotalTime>
  <Words>70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300</cp:revision>
  <dcterms:created xsi:type="dcterms:W3CDTF">2013-08-06T06:59:20Z</dcterms:created>
  <dcterms:modified xsi:type="dcterms:W3CDTF">2016-09-01T14:51:17Z</dcterms:modified>
</cp:coreProperties>
</file>