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8387448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Teach Karel how to respond to multiple control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structures.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13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Control Structures Examples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Logic Puzzles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Finish Section 13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9/16/16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657600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“Others believing in you is nice but worthless if not matched by your own thought.” </a:t>
            </a:r>
            <a:endParaRPr lang="en-US" sz="2200" b="1" i="1" dirty="0" smtClean="0"/>
          </a:p>
          <a:p>
            <a:pPr algn="ctr"/>
            <a:r>
              <a:rPr lang="en-US" sz="2200" b="1" i="1" dirty="0" smtClean="0"/>
              <a:t>— </a:t>
            </a:r>
            <a:r>
              <a:rPr lang="en-US" sz="2200" b="1" i="1" dirty="0"/>
              <a:t>Scott Moore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2" descr="http://www.schools.msd.k12.or.us/columbus/Images/Month%20Clip%20Art/Septem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241" y="5534214"/>
            <a:ext cx="2072648" cy="110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6013</TotalTime>
  <Words>62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324</cp:revision>
  <dcterms:created xsi:type="dcterms:W3CDTF">2013-08-06T06:59:20Z</dcterms:created>
  <dcterms:modified xsi:type="dcterms:W3CDTF">2016-09-16T07:48:07Z</dcterms:modified>
</cp:coreProperties>
</file>