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0584554"/>
              </p:ext>
            </p:extLst>
          </p:nvPr>
        </p:nvGraphicFramePr>
        <p:xfrm>
          <a:off x="304800" y="1080187"/>
          <a:ext cx="5029200" cy="5850022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Teach Karel how to respond to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multiple control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sturctures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. 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Control Structures Examples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Work with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Multiple Control Structures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13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21)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smtClean="0">
                <a:solidFill>
                  <a:srgbClr val="A50021"/>
                </a:solidFill>
              </a:rPr>
              <a:t>9/15/16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6576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“Do the best you can until you know better. Then, when you know better, do better. ” </a:t>
            </a:r>
          </a:p>
          <a:p>
            <a:pPr algn="ctr"/>
            <a:r>
              <a:rPr lang="en-US" sz="2200" b="1" i="1" dirty="0"/>
              <a:t>- Anonymous</a:t>
            </a:r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6012</TotalTime>
  <Words>74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323</cp:revision>
  <dcterms:created xsi:type="dcterms:W3CDTF">2013-08-06T06:59:20Z</dcterms:created>
  <dcterms:modified xsi:type="dcterms:W3CDTF">2016-09-16T00:21:17Z</dcterms:modified>
</cp:coreProperties>
</file>