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976286"/>
              </p:ext>
            </p:extLst>
          </p:nvPr>
        </p:nvGraphicFramePr>
        <p:xfrm>
          <a:off x="304800" y="1080187"/>
          <a:ext cx="5029200" cy="5545222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how to respond to while loops.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 While Loops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with While Loops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12 (#20)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9/14/16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“You can’t get much done in life if you only work on the days when you feel good. ” </a:t>
            </a:r>
          </a:p>
          <a:p>
            <a:pPr algn="ctr"/>
            <a:r>
              <a:rPr lang="en-US" sz="2200" b="1" i="1" dirty="0"/>
              <a:t>- Jerry West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319</cp:revision>
  <dcterms:created xsi:type="dcterms:W3CDTF">2013-08-06T06:59:20Z</dcterms:created>
  <dcterms:modified xsi:type="dcterms:W3CDTF">2016-09-14T23:41:23Z</dcterms:modified>
</cp:coreProperties>
</file>