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15473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Determine the continuity and discontinuity of functions.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2.5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Continuity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2.5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(#19)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can’t get much done in life if you only work on the days when you feel good. </a:t>
            </a:r>
            <a:r>
              <a:rPr lang="en-US" sz="2200" b="1" i="1" dirty="0"/>
              <a:t>” </a:t>
            </a:r>
          </a:p>
          <a:p>
            <a:pPr algn="ctr"/>
            <a:r>
              <a:rPr lang="en-US" sz="2200" b="1" i="1" dirty="0" smtClean="0"/>
              <a:t>- Jerry West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307</cp:revision>
  <dcterms:created xsi:type="dcterms:W3CDTF">2013-08-06T06:59:20Z</dcterms:created>
  <dcterms:modified xsi:type="dcterms:W3CDTF">2016-09-14T06:59:11Z</dcterms:modified>
</cp:coreProperties>
</file>