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77920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Use the properties of limits to solve problems.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The Laws of Limits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2.3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Properties of Limits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Packet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18)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“If you are always trying to be normal, you will never know how amazing you can be. </a:t>
            </a:r>
            <a:r>
              <a:rPr lang="en-US" sz="2200" b="1" i="1" dirty="0"/>
              <a:t>” </a:t>
            </a:r>
          </a:p>
          <a:p>
            <a:pPr algn="ctr"/>
            <a:r>
              <a:rPr lang="en-US" sz="2200" b="1" i="1" dirty="0" smtClean="0"/>
              <a:t>-Maya Angelou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74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305</cp:revision>
  <dcterms:created xsi:type="dcterms:W3CDTF">2013-08-06T06:59:20Z</dcterms:created>
  <dcterms:modified xsi:type="dcterms:W3CDTF">2016-09-13T17:06:40Z</dcterms:modified>
</cp:coreProperties>
</file>