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87713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QUIZ #3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Finish Coding on the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 can’t have a million dollar dream with a minimum wage work ethic. ” </a:t>
            </a:r>
          </a:p>
          <a:p>
            <a:pPr algn="ctr"/>
            <a:r>
              <a:rPr lang="en-US" sz="2200" b="1" i="1" dirty="0"/>
              <a:t>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64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313</cp:revision>
  <dcterms:created xsi:type="dcterms:W3CDTF">2013-08-06T06:59:20Z</dcterms:created>
  <dcterms:modified xsi:type="dcterms:W3CDTF">2016-09-12T07:29:07Z</dcterms:modified>
</cp:coreProperties>
</file>