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560" autoAdjust="0"/>
    <p:restoredTop sz="94660"/>
  </p:normalViewPr>
  <p:slideViewPr>
    <p:cSldViewPr>
      <p:cViewPr varScale="1">
        <p:scale>
          <a:sx n="92" d="100"/>
          <a:sy n="92" d="100"/>
        </p:scale>
        <p:origin x="-162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868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03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38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9278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88989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923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979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2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77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3959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8ABA8-BD6D-478A-BB5B-B3E0574C6152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738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18ABA8-BD6D-478A-BB5B-B3E0574C6152}" type="datetimeFigureOut">
              <a:rPr lang="en-US" smtClean="0"/>
              <a:pPr/>
              <a:t>9/12/2016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EE5BD8-2478-43F7-851D-021979688F0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1978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oup 17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70256296"/>
              </p:ext>
            </p:extLst>
          </p:nvPr>
        </p:nvGraphicFramePr>
        <p:xfrm>
          <a:off x="304800" y="1080187"/>
          <a:ext cx="5029200" cy="5410200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67506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Objectives: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9900"/>
                          </a:solidFill>
                          <a:effectLst/>
                          <a:latin typeface="Arial" charset="0"/>
                        </a:rPr>
                        <a:t>Use the properties of limits to solve problems.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9900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01698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  <a:r>
                        <a:rPr kumimoji="0" lang="en-US" sz="32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Section 2.3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The Laws of Limits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70C0"/>
                          </a:solidFill>
                          <a:effectLst/>
                          <a:latin typeface="Comic Sans MS" pitchFamily="66" charset="0"/>
                        </a:rPr>
                        <a:t>            </a:t>
                      </a:r>
                      <a:endParaRPr kumimoji="0" lang="en-US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70C0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WU: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9900"/>
                          </a:solidFill>
                          <a:effectLst/>
                          <a:latin typeface="Comic Sans MS" pitchFamily="66" charset="0"/>
                        </a:rPr>
                        <a:t>#7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CW: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2.3 Notes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Comic Sans MS" pitchFamily="66" charset="0"/>
                        </a:rPr>
                        <a:t>      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HW: </a:t>
                      </a:r>
                      <a:r>
                        <a:rPr kumimoji="0" lang="en-US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WebAssign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</a:rPr>
                        <a:t> (#17)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Get grade reports signed!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latin typeface="Comic Sans MS" pitchFamily="66" charset="0"/>
                        <a:cs typeface="Times New Roman" pitchFamily="18" charset="0"/>
                      </a:endParaRP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latin typeface="Comic Sans MS" pitchFamily="66" charset="0"/>
                          <a:cs typeface="Times New Roman" pitchFamily="18" charset="0"/>
                        </a:rPr>
                        <a:t>                 </a:t>
                      </a:r>
                      <a:r>
                        <a:rPr kumimoji="0" lang="en-US" sz="3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☺☻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334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  CA Standards: </a:t>
                      </a: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Calculus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04800" y="2969"/>
            <a:ext cx="5029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200" b="1" dirty="0" smtClean="0"/>
              <a:t>Millennium High School</a:t>
            </a:r>
            <a:br>
              <a:rPr lang="en-US" sz="3200" b="1" dirty="0" smtClean="0"/>
            </a:br>
            <a:r>
              <a:rPr lang="en-US" sz="3200" b="1" dirty="0" smtClean="0"/>
              <a:t>Agenda Calendar</a:t>
            </a:r>
            <a:endParaRPr lang="en-US" sz="3200" dirty="0"/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7467600" y="228600"/>
            <a:ext cx="13716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dirty="0" smtClean="0">
                <a:solidFill>
                  <a:srgbClr val="A50021"/>
                </a:solidFill>
              </a:rPr>
              <a:t>9/12/16</a:t>
            </a:r>
            <a:endParaRPr lang="en-US" sz="2400" b="1" dirty="0">
              <a:solidFill>
                <a:srgbClr val="A5002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49834" y="3505200"/>
            <a:ext cx="3821875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i="1" dirty="0" smtClean="0"/>
              <a:t>“You can’t have a million dollar dream with a minimum wage work ethic. </a:t>
            </a:r>
            <a:r>
              <a:rPr lang="en-US" sz="2200" b="1" i="1" dirty="0"/>
              <a:t>” </a:t>
            </a:r>
          </a:p>
          <a:p>
            <a:pPr algn="ctr"/>
            <a:r>
              <a:rPr lang="en-US" sz="2200" b="1" i="1" dirty="0" smtClean="0"/>
              <a:t>-Anonymous</a:t>
            </a:r>
            <a:endParaRPr lang="en-US" sz="2200" b="1" i="1" dirty="0"/>
          </a:p>
        </p:txBody>
      </p:sp>
      <p:pic>
        <p:nvPicPr>
          <p:cNvPr id="2050" name="Picture 2" descr="falcon-logo-new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846117"/>
            <a:ext cx="3795752" cy="2388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pic>
        <p:nvPicPr>
          <p:cNvPr id="8" name="Picture 2" descr="http://www.schools.msd.k12.or.us/columbus/Images/Month%20Clip%20Art/Septembe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1241" y="5534214"/>
            <a:ext cx="2072648" cy="1104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410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1943100" y="611188"/>
            <a:ext cx="4780668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5400" dirty="0">
                <a:solidFill>
                  <a:srgbClr val="C00000"/>
                </a:solidFill>
                <a:latin typeface="Arial Black" pitchFamily="34" charset="0"/>
              </a:rPr>
              <a:t>Warm-Up </a:t>
            </a:r>
            <a:r>
              <a:rPr lang="en-US" sz="5400" dirty="0" smtClean="0">
                <a:solidFill>
                  <a:srgbClr val="C00000"/>
                </a:solidFill>
                <a:latin typeface="Arial Black" pitchFamily="34" charset="0"/>
              </a:rPr>
              <a:t>#7</a:t>
            </a:r>
            <a:endParaRPr lang="en-US" sz="54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174625" y="331788"/>
            <a:ext cx="106952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Calculus</a:t>
            </a:r>
            <a:endParaRPr lang="en-US" dirty="0"/>
          </a:p>
        </p:txBody>
      </p:sp>
      <p:sp>
        <p:nvSpPr>
          <p:cNvPr id="3076" name="TextBox 3"/>
          <p:cNvSpPr txBox="1">
            <a:spLocks noChangeArrowheads="1"/>
          </p:cNvSpPr>
          <p:nvPr/>
        </p:nvSpPr>
        <p:spPr bwMode="auto">
          <a:xfrm>
            <a:off x="8007350" y="241300"/>
            <a:ext cx="95410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dirty="0" smtClean="0"/>
              <a:t>9/12/16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189" y="2057400"/>
            <a:ext cx="3949492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47160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341" y="990599"/>
            <a:ext cx="2944906" cy="69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903" y="2209800"/>
            <a:ext cx="433916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903" y="3505200"/>
            <a:ext cx="3239724" cy="717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86731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4235</TotalTime>
  <Words>75</Words>
  <Application>Microsoft Office PowerPoint</Application>
  <PresentationFormat>On-screen Show (4:3)</PresentationFormat>
  <Paragraphs>20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Tywania Griffin</dc:creator>
  <cp:lastModifiedBy>Tywania Griffin</cp:lastModifiedBy>
  <cp:revision>302</cp:revision>
  <dcterms:created xsi:type="dcterms:W3CDTF">2013-08-06T06:59:20Z</dcterms:created>
  <dcterms:modified xsi:type="dcterms:W3CDTF">2016-09-12T17:02:11Z</dcterms:modified>
</cp:coreProperties>
</file>