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99434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Test!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Karel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Unit TEST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Good luck!!!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Karel Unit Test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: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508061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are always responsible for how you act , no matter how you feel. Remember that.”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6662</TotalTime>
  <Words>58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343</cp:revision>
  <dcterms:created xsi:type="dcterms:W3CDTF">2013-08-06T06:59:20Z</dcterms:created>
  <dcterms:modified xsi:type="dcterms:W3CDTF">2016-10-07T14:56:32Z</dcterms:modified>
</cp:coreProperties>
</file>