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0155661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Continue work on writing code for Karel.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Karel Challenges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Challenge Problems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Work on Challenge Problems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Finish Karel Challenge (#27)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10/6/16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508061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</a:t>
            </a:r>
            <a:r>
              <a:rPr lang="en-US" sz="2200" b="1" i="1" dirty="0"/>
              <a:t>Y</a:t>
            </a:r>
            <a:r>
              <a:rPr lang="en-US" sz="2200" b="1" i="1" dirty="0" smtClean="0"/>
              <a:t>our life is a result of the choices you make… If you don’t like your life, it is time to  start making better choices.”</a:t>
            </a:r>
            <a:r>
              <a:rPr lang="en-US" sz="2200" b="1" i="1" dirty="0"/>
              <a:t> </a:t>
            </a:r>
          </a:p>
          <a:p>
            <a:pPr algn="ctr"/>
            <a:r>
              <a:rPr lang="en-US" sz="2200" b="1" i="1" dirty="0"/>
              <a:t>— </a:t>
            </a:r>
            <a:r>
              <a:rPr lang="en-US" sz="2200" b="1" i="1" dirty="0" smtClean="0"/>
              <a:t>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6660</TotalTime>
  <Words>75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342</cp:revision>
  <dcterms:created xsi:type="dcterms:W3CDTF">2013-08-06T06:59:20Z</dcterms:created>
  <dcterms:modified xsi:type="dcterms:W3CDTF">2016-10-06T15:37:46Z</dcterms:modified>
</cp:coreProperties>
</file>