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45489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Continue work on writing code for Karel.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Challenges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Challenge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Socrative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 Survey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Work on Challenge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Karel Challenge (#27)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0099" y="36576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didn’t come this far to only come this far.”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828800"/>
            <a:ext cx="45737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Socrative.com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514599" y="3352800"/>
            <a:ext cx="4240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GRIFFIN6288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139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6614</TotalTime>
  <Words>62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340</cp:revision>
  <dcterms:created xsi:type="dcterms:W3CDTF">2013-08-06T06:59:20Z</dcterms:created>
  <dcterms:modified xsi:type="dcterms:W3CDTF">2016-10-05T23:05:05Z</dcterms:modified>
</cp:coreProperties>
</file>