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51782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Use the limit definition to find the derivative of a function.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2.7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Derivatives &amp; Rates of Change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2.7 Review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Derivative/Tangent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Line Problem Sheet (#26)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10/5/16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743935"/>
            <a:ext cx="38218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“You didn’t come this far to only come this far.” </a:t>
            </a:r>
          </a:p>
          <a:p>
            <a:pPr algn="ctr"/>
            <a:r>
              <a:rPr lang="en-US" sz="2200" b="1" i="1" dirty="0"/>
              <a:t>— 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4428</TotalTime>
  <Words>65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326</cp:revision>
  <dcterms:created xsi:type="dcterms:W3CDTF">2013-08-06T06:59:20Z</dcterms:created>
  <dcterms:modified xsi:type="dcterms:W3CDTF">2016-10-05T17:10:02Z</dcterms:modified>
</cp:coreProperties>
</file>