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2612826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Use the limit definition to find the derivative of a function.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2.7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Derivatives &amp; Rates of Change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2.7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Review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(#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25)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10/4/16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49834" y="3429000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“Instead of wondering when your next vacation is, maybe you should set up a life you don’t need to escape from.”</a:t>
            </a:r>
            <a:r>
              <a:rPr lang="en-US" sz="2200" b="1" i="1" dirty="0"/>
              <a:t> </a:t>
            </a:r>
          </a:p>
          <a:p>
            <a:pPr algn="ctr"/>
            <a:r>
              <a:rPr lang="en-US" sz="2200" b="1" i="1" dirty="0"/>
              <a:t>— </a:t>
            </a:r>
            <a:r>
              <a:rPr lang="en-US" sz="2200" b="1" i="1" dirty="0" smtClean="0"/>
              <a:t>Seth Godin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4424</TotalTime>
  <Words>74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324</cp:revision>
  <dcterms:created xsi:type="dcterms:W3CDTF">2013-08-06T06:59:20Z</dcterms:created>
  <dcterms:modified xsi:type="dcterms:W3CDTF">2016-10-04T05:38:40Z</dcterms:modified>
</cp:coreProperties>
</file>