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06465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Continue work on writing code for Karel.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Challenges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Super Cleanup Karel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Karel Challenge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(#26)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“To be, or not to be. The choice comes from within. Choose wisely.” </a:t>
            </a:r>
          </a:p>
          <a:p>
            <a:pPr algn="ctr"/>
            <a:r>
              <a:rPr lang="en-US" sz="2200" b="1" i="1" dirty="0"/>
              <a:t>— Justin Chen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6116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333</cp:revision>
  <dcterms:created xsi:type="dcterms:W3CDTF">2013-08-06T06:59:20Z</dcterms:created>
  <dcterms:modified xsi:type="dcterms:W3CDTF">2016-10-03T16:09:57Z</dcterms:modified>
</cp:coreProperties>
</file>