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1573037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TEST!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Unit 3 TEST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Good luck!!!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Unit 3 Test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10/28/16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352800"/>
            <a:ext cx="382187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/>
              <a:t>“When everything seems to be going against you, remember that the airplane takes off against the wind, not with it.”</a:t>
            </a:r>
            <a:r>
              <a:rPr lang="en-US" sz="2000" b="1" i="1" dirty="0"/>
              <a:t> </a:t>
            </a:r>
          </a:p>
          <a:p>
            <a:pPr algn="ctr"/>
            <a:r>
              <a:rPr lang="en-US" sz="2000" b="1" i="1" dirty="0"/>
              <a:t>— </a:t>
            </a:r>
            <a:r>
              <a:rPr lang="en-US" sz="2000" b="1" i="1" dirty="0" smtClean="0"/>
              <a:t>Malik Frazer</a:t>
            </a:r>
            <a:endParaRPr lang="en-US" sz="20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1854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22. What is a black hat hacker?</a:t>
            </a:r>
          </a:p>
          <a:p>
            <a:r>
              <a:rPr lang="en-US" dirty="0"/>
              <a:t>	</a:t>
            </a:r>
            <a:r>
              <a:rPr lang="en-US" dirty="0" smtClean="0"/>
              <a:t>a.  A person from CSI: Cyber who illegally breaches a device with malicious intent.</a:t>
            </a:r>
          </a:p>
          <a:p>
            <a:r>
              <a:rPr lang="en-US" dirty="0"/>
              <a:t>	</a:t>
            </a:r>
            <a:r>
              <a:rPr lang="en-US" dirty="0" smtClean="0"/>
              <a:t>b.  A person who frequently wears black hats.</a:t>
            </a:r>
          </a:p>
          <a:p>
            <a:r>
              <a:rPr lang="en-US" dirty="0"/>
              <a:t>	</a:t>
            </a:r>
            <a:r>
              <a:rPr lang="en-US" dirty="0" smtClean="0"/>
              <a:t>c.  A person who bothers people who use smart phones.</a:t>
            </a:r>
          </a:p>
          <a:p>
            <a:r>
              <a:rPr lang="en-US" dirty="0"/>
              <a:t>	</a:t>
            </a:r>
            <a:r>
              <a:rPr lang="en-US" dirty="0" smtClean="0"/>
              <a:t>d.  A person who works for the government and helps combat cyber attacks.</a:t>
            </a:r>
          </a:p>
          <a:p>
            <a:endParaRPr lang="en-US" dirty="0"/>
          </a:p>
          <a:p>
            <a:pPr marL="342900" indent="-342900">
              <a:buAutoNum type="arabicPeriod" startAt="23"/>
            </a:pPr>
            <a:r>
              <a:rPr lang="en-US" dirty="0" smtClean="0"/>
              <a:t>Sending fraudulent emails to infect devices and steal information is called _____.</a:t>
            </a:r>
          </a:p>
          <a:p>
            <a:pPr lvl="1"/>
            <a:r>
              <a:rPr lang="en-US" dirty="0" smtClean="0"/>
              <a:t>	a.  swimming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b.  phishing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c.  fishing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d.  drowning</a:t>
            </a:r>
          </a:p>
          <a:p>
            <a:pPr lvl="1"/>
            <a:endParaRPr lang="en-US" dirty="0"/>
          </a:p>
          <a:p>
            <a:pPr marL="342900" indent="-342900">
              <a:buAutoNum type="arabicPeriod" startAt="23"/>
            </a:pPr>
            <a:r>
              <a:rPr lang="en-US" dirty="0" smtClean="0"/>
              <a:t>What does C.C.D. stand for?</a:t>
            </a:r>
            <a:endParaRPr lang="en-US" dirty="0"/>
          </a:p>
          <a:p>
            <a:pPr lvl="1"/>
            <a:r>
              <a:rPr lang="en-US" dirty="0"/>
              <a:t>	a.  C</a:t>
            </a:r>
            <a:r>
              <a:rPr lang="en-US" dirty="0" smtClean="0"/>
              <a:t>harge </a:t>
            </a:r>
            <a:r>
              <a:rPr lang="en-US" dirty="0"/>
              <a:t>C</a:t>
            </a:r>
            <a:r>
              <a:rPr lang="en-US" dirty="0" smtClean="0"/>
              <a:t>oupled </a:t>
            </a:r>
            <a:r>
              <a:rPr lang="en-US" dirty="0"/>
              <a:t>D</a:t>
            </a:r>
            <a:r>
              <a:rPr lang="en-US" dirty="0" smtClean="0"/>
              <a:t>evice</a:t>
            </a:r>
            <a:endParaRPr lang="en-US" dirty="0"/>
          </a:p>
          <a:p>
            <a:pPr lvl="1"/>
            <a:r>
              <a:rPr lang="en-US" dirty="0"/>
              <a:t>	b.  </a:t>
            </a:r>
            <a:r>
              <a:rPr lang="en-US" dirty="0" smtClean="0"/>
              <a:t>Criminal </a:t>
            </a:r>
            <a:r>
              <a:rPr lang="en-US" dirty="0"/>
              <a:t>C</a:t>
            </a:r>
            <a:r>
              <a:rPr lang="en-US" dirty="0" smtClean="0"/>
              <a:t>yber </a:t>
            </a:r>
            <a:r>
              <a:rPr lang="en-US" dirty="0"/>
              <a:t>D</a:t>
            </a:r>
            <a:r>
              <a:rPr lang="en-US" dirty="0" smtClean="0"/>
              <a:t>evices</a:t>
            </a:r>
            <a:endParaRPr lang="en-US" dirty="0"/>
          </a:p>
          <a:p>
            <a:pPr lvl="1"/>
            <a:r>
              <a:rPr lang="en-US" dirty="0"/>
              <a:t>	c.  </a:t>
            </a:r>
            <a:r>
              <a:rPr lang="en-US" dirty="0" smtClean="0"/>
              <a:t>Cyber Crime Division</a:t>
            </a:r>
            <a:endParaRPr lang="en-US" dirty="0"/>
          </a:p>
          <a:p>
            <a:pPr lvl="1"/>
            <a:r>
              <a:rPr lang="en-US" dirty="0"/>
              <a:t>	d.  </a:t>
            </a:r>
            <a:r>
              <a:rPr lang="en-US" dirty="0" smtClean="0"/>
              <a:t>Can’t Comprehend Data</a:t>
            </a:r>
          </a:p>
          <a:p>
            <a:pPr lvl="1"/>
            <a:endParaRPr lang="en-US" dirty="0"/>
          </a:p>
          <a:p>
            <a:pPr marL="342900" indent="-342900">
              <a:buAutoNum type="arabicPeriod" startAt="23"/>
            </a:pPr>
            <a:r>
              <a:rPr lang="en-US" dirty="0" smtClean="0"/>
              <a:t>BOTTOM_RADIUS, this is an example of a _____.</a:t>
            </a:r>
            <a:endParaRPr lang="en-US" dirty="0"/>
          </a:p>
          <a:p>
            <a:pPr lvl="1"/>
            <a:r>
              <a:rPr lang="en-US" dirty="0"/>
              <a:t>	a.  r</a:t>
            </a:r>
            <a:r>
              <a:rPr lang="en-US" dirty="0" smtClean="0"/>
              <a:t>ectangle </a:t>
            </a:r>
            <a:endParaRPr lang="en-US" dirty="0"/>
          </a:p>
          <a:p>
            <a:pPr lvl="1"/>
            <a:r>
              <a:rPr lang="en-US" dirty="0"/>
              <a:t>	b.  </a:t>
            </a:r>
            <a:r>
              <a:rPr lang="en-US" dirty="0" smtClean="0"/>
              <a:t>integer variable </a:t>
            </a:r>
            <a:endParaRPr lang="en-US" dirty="0"/>
          </a:p>
          <a:p>
            <a:pPr lvl="1"/>
            <a:r>
              <a:rPr lang="en-US" dirty="0"/>
              <a:t>	c.  c</a:t>
            </a:r>
            <a:r>
              <a:rPr lang="en-US" dirty="0" smtClean="0"/>
              <a:t>oordinate on the canvas</a:t>
            </a:r>
            <a:endParaRPr lang="en-US" dirty="0"/>
          </a:p>
          <a:p>
            <a:pPr lvl="1"/>
            <a:r>
              <a:rPr lang="en-US" dirty="0"/>
              <a:t>	d.  </a:t>
            </a:r>
            <a:r>
              <a:rPr lang="en-US" dirty="0" smtClean="0"/>
              <a:t>constant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638800" y="3505200"/>
            <a:ext cx="24683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println</a:t>
            </a:r>
            <a:r>
              <a:rPr lang="en-US" sz="3200" dirty="0" smtClean="0"/>
              <a:t>(2 + 2);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712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7326</TotalTime>
  <Words>76</Words>
  <Application>Microsoft Office PowerPoint</Application>
  <PresentationFormat>On-screen Show (4:3)</PresentationFormat>
  <Paragraphs>43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368</cp:revision>
  <dcterms:created xsi:type="dcterms:W3CDTF">2013-08-06T06:59:20Z</dcterms:created>
  <dcterms:modified xsi:type="dcterms:W3CDTF">2016-10-28T16:58:31Z</dcterms:modified>
</cp:coreProperties>
</file>