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41061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3.2-3.3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3.2-3.3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3528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“When everything seems to be going against you, remember that the airplane takes off against the wind, not with it.” </a:t>
            </a:r>
          </a:p>
          <a:p>
            <a:pPr algn="ctr"/>
            <a:r>
              <a:rPr lang="en-US" sz="2000" b="1" i="1" dirty="0"/>
              <a:t>— Malik Frazer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4869</TotalTime>
  <Words>60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351</cp:revision>
  <dcterms:created xsi:type="dcterms:W3CDTF">2013-08-06T06:59:20Z</dcterms:created>
  <dcterms:modified xsi:type="dcterms:W3CDTF">2016-10-28T16:59:50Z</dcterms:modified>
</cp:coreProperties>
</file>