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606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>
        <p:scale>
          <a:sx n="75" d="100"/>
          <a:sy n="75" d="100"/>
        </p:scale>
        <p:origin x="-2154" y="-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3746640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Successfully work your way through a logic puzzle.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Logic Puzzle</a:t>
                      </a:r>
                      <a:endParaRPr kumimoji="0" lang="en-US" sz="32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“Ghost Riders”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Complete logic puzzle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Study for Unit Test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Computer Science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10/27/16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22125" y="3352800"/>
            <a:ext cx="382187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i="1" dirty="0"/>
              <a:t>“Reaching your goal is like a plane. Even though taking off might be hard, you have to keep going until you land at your destination.” </a:t>
            </a:r>
          </a:p>
          <a:p>
            <a:pPr algn="ctr"/>
            <a:r>
              <a:rPr lang="en-US" sz="2000" b="1" i="1" dirty="0"/>
              <a:t>— Michael </a:t>
            </a:r>
            <a:r>
              <a:rPr lang="en-US" sz="2000" b="1" i="1" dirty="0" err="1"/>
              <a:t>Balogh</a:t>
            </a:r>
            <a:endParaRPr lang="en-US" sz="2000" b="1" i="1" dirty="0"/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8" name="Picture 2" descr="http://www.schools.msd.k12.or.us/columbus/Images/Month%20Clip%20Art/Octob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698" y="5410200"/>
            <a:ext cx="2220502" cy="1087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7206</TotalTime>
  <Words>76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Tywania Griffin</cp:lastModifiedBy>
  <cp:revision>365</cp:revision>
  <dcterms:created xsi:type="dcterms:W3CDTF">2013-08-06T06:59:20Z</dcterms:created>
  <dcterms:modified xsi:type="dcterms:W3CDTF">2016-10-27T06:21:25Z</dcterms:modified>
</cp:coreProperties>
</file>