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560" autoAdjust="0"/>
    <p:restoredTop sz="94660"/>
  </p:normalViewPr>
  <p:slideViewPr>
    <p:cSldViewPr>
      <p:cViewPr varScale="1">
        <p:scale>
          <a:sx n="92" d="100"/>
          <a:sy n="92" d="100"/>
        </p:scale>
        <p:origin x="-162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10/26/2016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684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10/26/2016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203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10/26/2016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738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10/26/2016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927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10/26/2016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898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10/26/2016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923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10/26/2016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799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10/26/2016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228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10/26/2016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077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10/26/2016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3959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10/26/2016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738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18ABA8-BD6D-478A-BB5B-B3E0574C6152}" type="datetimeFigureOut">
              <a:rPr lang="en-US" smtClean="0"/>
              <a:pPr/>
              <a:t>10/26/2016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197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17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44026612"/>
              </p:ext>
            </p:extLst>
          </p:nvPr>
        </p:nvGraphicFramePr>
        <p:xfrm>
          <a:off x="304800" y="1080187"/>
          <a:ext cx="5029200" cy="5410200"/>
        </p:xfrm>
        <a:graphic>
          <a:graphicData uri="http://schemas.openxmlformats.org/drawingml/2006/table">
            <a:tbl>
              <a:tblPr/>
              <a:tblGrid>
                <a:gridCol w="5029200"/>
              </a:tblGrid>
              <a:tr h="6750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Objectives: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Arial" charset="0"/>
                        </a:rPr>
                        <a:t>Find derivatives of trig functions.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01698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     </a:t>
                      </a:r>
                      <a:r>
                        <a:rPr kumimoji="0" lang="en-US" sz="32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Section 3.3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omic Sans MS" pitchFamily="66" charset="0"/>
                        </a:rPr>
                        <a:t>  Derivatives of Trig Functions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omic Sans MS" pitchFamily="66" charset="0"/>
                        </a:rPr>
                        <a:t>            </a:t>
                      </a:r>
                      <a:endParaRPr kumimoji="0" 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WU: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Comic Sans MS" pitchFamily="66" charset="0"/>
                        </a:rPr>
                        <a:t>None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CW: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mic Sans MS" pitchFamily="66" charset="0"/>
                        </a:rPr>
                        <a:t> 3.3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mic Sans MS" pitchFamily="66" charset="0"/>
                        </a:rPr>
                        <a:t>Review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mic Sans MS" pitchFamily="66" charset="0"/>
                        </a:rPr>
                        <a:t>      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HW: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</a:rPr>
                        <a:t>WebAssign (#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</a:rPr>
                        <a:t>36)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omic Sans MS" pitchFamily="66" charset="0"/>
                        <a:cs typeface="Times New Roman" pitchFamily="18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                 </a:t>
                      </a: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☺☻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34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CA Standards: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Calculus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304800" y="2969"/>
            <a:ext cx="50292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/>
              <a:t>Millennium High School</a:t>
            </a:r>
            <a:br>
              <a:rPr lang="en-US" sz="3200" b="1" dirty="0" smtClean="0"/>
            </a:br>
            <a:r>
              <a:rPr lang="en-US" sz="3200" b="1" dirty="0" smtClean="0"/>
              <a:t>Agenda Calendar</a:t>
            </a:r>
            <a:endParaRPr lang="en-US" sz="3200" dirty="0"/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7467600" y="228600"/>
            <a:ext cx="1371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dirty="0" smtClean="0">
                <a:solidFill>
                  <a:srgbClr val="A50021"/>
                </a:solidFill>
              </a:rPr>
              <a:t>10/27/16</a:t>
            </a:r>
            <a:endParaRPr lang="en-US" sz="2400" b="1" dirty="0">
              <a:solidFill>
                <a:srgbClr val="A5002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334000" y="3352800"/>
            <a:ext cx="3821875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i="1" dirty="0" smtClean="0"/>
              <a:t>“Reaching your goal is like a plane. </a:t>
            </a:r>
            <a:r>
              <a:rPr lang="en-US" sz="2000" b="1" i="1" dirty="0" smtClean="0"/>
              <a:t>Even though taking off might be hard, you have to keep going until you land at your destination.</a:t>
            </a:r>
            <a:r>
              <a:rPr lang="en-US" sz="2000" b="1" i="1" dirty="0" smtClean="0"/>
              <a:t>”</a:t>
            </a:r>
            <a:r>
              <a:rPr lang="en-US" sz="2000" b="1" i="1" dirty="0"/>
              <a:t> </a:t>
            </a:r>
          </a:p>
          <a:p>
            <a:pPr algn="ctr"/>
            <a:r>
              <a:rPr lang="en-US" sz="2000" b="1" i="1" dirty="0"/>
              <a:t>— </a:t>
            </a:r>
            <a:r>
              <a:rPr lang="en-US" sz="2000" b="1" i="1" dirty="0" smtClean="0"/>
              <a:t>Michael </a:t>
            </a:r>
            <a:r>
              <a:rPr lang="en-US" sz="2000" b="1" i="1" dirty="0" err="1" smtClean="0"/>
              <a:t>Balogh</a:t>
            </a:r>
            <a:endParaRPr lang="en-US" sz="2000" b="1" i="1" dirty="0"/>
          </a:p>
        </p:txBody>
      </p:sp>
      <p:pic>
        <p:nvPicPr>
          <p:cNvPr id="2050" name="Picture 2" descr="falcon-logo-new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846117"/>
            <a:ext cx="3795752" cy="23889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9" name="Picture 2" descr="http://www.schools.msd.k12.or.us/columbus/Images/Month%20Clip%20Art/October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7698" y="5410200"/>
            <a:ext cx="2220502" cy="1087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4105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4868</TotalTime>
  <Words>71</Words>
  <Application>Microsoft Office PowerPoint</Application>
  <PresentationFormat>On-screen Show (4:3)</PresentationFormat>
  <Paragraphs>15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Tywania Griffin</dc:creator>
  <cp:lastModifiedBy>Tywania Griffin</cp:lastModifiedBy>
  <cp:revision>350</cp:revision>
  <dcterms:created xsi:type="dcterms:W3CDTF">2013-08-06T06:59:20Z</dcterms:created>
  <dcterms:modified xsi:type="dcterms:W3CDTF">2016-10-27T06:15:18Z</dcterms:modified>
</cp:coreProperties>
</file>