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30480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an episode of CSI: Cyber.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CSI:Cyber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Season 1 Episode 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S1E3: “Killer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En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Route”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“Average people have wishes and hopes. Confident people have goals and plans.” </a:t>
            </a:r>
          </a:p>
          <a:p>
            <a:pPr algn="ctr"/>
            <a:r>
              <a:rPr lang="en-US" sz="2000" b="1" i="1" dirty="0"/>
              <a:t>— Anonymous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7198</TotalTime>
  <Words>61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363</cp:revision>
  <dcterms:created xsi:type="dcterms:W3CDTF">2013-08-06T06:59:20Z</dcterms:created>
  <dcterms:modified xsi:type="dcterms:W3CDTF">2016-10-26T06:51:47Z</dcterms:modified>
</cp:coreProperties>
</file>