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7551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the basics of creating graphics objects on the screen.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Using Graphics in JavaScript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Work on Section 5 (#32)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“A life spent making mistakes is not only </a:t>
            </a:r>
            <a:r>
              <a:rPr lang="en-US" sz="2000" b="1" i="1" smtClean="0"/>
              <a:t>more </a:t>
            </a:r>
            <a:r>
              <a:rPr lang="en-US" sz="2000" b="1" i="1" smtClean="0"/>
              <a:t>honorable, </a:t>
            </a:r>
            <a:r>
              <a:rPr lang="en-US" sz="2000" b="1" i="1" dirty="0" smtClean="0"/>
              <a:t>but more useful than a life spent doing nothing.”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George Bernard Shaw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7193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362</cp:revision>
  <dcterms:created xsi:type="dcterms:W3CDTF">2013-08-06T06:59:20Z</dcterms:created>
  <dcterms:modified xsi:type="dcterms:W3CDTF">2016-10-25T06:07:18Z</dcterms:modified>
</cp:coreProperties>
</file>