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85" TargetMode="External"/><Relationship Id="rId2" Type="http://schemas.openxmlformats.org/officeDocument/2006/relationships/hyperlink" Target="https://codehs.com/glossary/term/4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dehs.com/glossary/term/100" TargetMode="External"/><Relationship Id="rId5" Type="http://schemas.openxmlformats.org/officeDocument/2006/relationships/hyperlink" Target="https://codehs.com/glossary/term/99" TargetMode="External"/><Relationship Id="rId4" Type="http://schemas.openxmlformats.org/officeDocument/2006/relationships/hyperlink" Target="https://codehs.com/glossary/term/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79737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the basics of creating graphics objects on the screen.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Using Graphics in JavaScript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5 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Work on Section 5 (#32)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“You don’t see with your eyes, you see with your brain. And the more words your brain has, the more things you can see 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KRS-One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2286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2"/>
              </a:rPr>
              <a:t>Canvas</a:t>
            </a:r>
            <a:endParaRPr lang="en-US" sz="2400" b="1" dirty="0"/>
          </a:p>
          <a:p>
            <a:r>
              <a:rPr lang="en-US" sz="2400" dirty="0"/>
              <a:t>The screen in which our graphics programs are drawn.</a:t>
            </a:r>
            <a:endParaRPr lang="en-US" sz="2400" u="none" strike="noStrike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" y="1219200"/>
            <a:ext cx="8724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3"/>
              </a:rPr>
              <a:t>Coordinate system</a:t>
            </a:r>
            <a:endParaRPr lang="en-US" sz="2400" b="1" dirty="0"/>
          </a:p>
          <a:p>
            <a:r>
              <a:rPr lang="en-US" sz="2400" dirty="0"/>
              <a:t>A coordinate system uses numbers as coordinates to place objects in a geometric space.</a:t>
            </a:r>
            <a:endParaRPr lang="en-US" sz="2400" u="none" strike="noStrike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2526313"/>
            <a:ext cx="8724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hlinkClick r:id="rId4"/>
              </a:rPr>
              <a:t>getWidth</a:t>
            </a:r>
            <a:r>
              <a:rPr lang="en-US" sz="2400" b="1" dirty="0">
                <a:hlinkClick r:id="rId4"/>
              </a:rPr>
              <a:t>()</a:t>
            </a:r>
            <a:endParaRPr lang="en-US" sz="2400" b="1" dirty="0"/>
          </a:p>
          <a:p>
            <a:r>
              <a:rPr lang="en-US" sz="2400" dirty="0"/>
              <a:t>JavaScript function that returns the width of the graphics canvas</a:t>
            </a:r>
            <a:endParaRPr lang="en-US" sz="2400" u="none" strike="noStrike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986" y="3505200"/>
            <a:ext cx="8769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hlinkClick r:id="rId5"/>
              </a:rPr>
              <a:t>getHeight</a:t>
            </a:r>
            <a:r>
              <a:rPr lang="en-US" sz="2400" b="1" dirty="0">
                <a:hlinkClick r:id="rId5"/>
              </a:rPr>
              <a:t>()</a:t>
            </a:r>
            <a:endParaRPr lang="en-US" sz="2400" b="1" dirty="0"/>
          </a:p>
          <a:p>
            <a:r>
              <a:rPr lang="en-US" sz="2400" dirty="0"/>
              <a:t>JavaScript function that returns the height of the graphics canvas</a:t>
            </a:r>
            <a:endParaRPr lang="en-US" sz="2400" u="none" strike="noStrike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" y="46482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6"/>
              </a:rPr>
              <a:t>Radius</a:t>
            </a:r>
            <a:endParaRPr lang="en-US" sz="2400" b="1" dirty="0"/>
          </a:p>
          <a:p>
            <a:r>
              <a:rPr lang="en-US" sz="2400" dirty="0"/>
              <a:t>The length between the center and edge of a circle</a:t>
            </a:r>
            <a:endParaRPr lang="en-US" sz="24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097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7192</TotalTime>
  <Words>145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360</cp:revision>
  <dcterms:created xsi:type="dcterms:W3CDTF">2013-08-06T06:59:20Z</dcterms:created>
  <dcterms:modified xsi:type="dcterms:W3CDTF">2016-10-24T06:46:56Z</dcterms:modified>
</cp:coreProperties>
</file>