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23176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3.2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The Product &amp; Quotient Rules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3.2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(#33)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052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“You don’t see with your eyes, you see with your brain. And the more words your brain has, the more things you can see .” </a:t>
            </a:r>
          </a:p>
          <a:p>
            <a:pPr algn="ctr"/>
            <a:r>
              <a:rPr lang="en-US" sz="2000" b="1" i="1" dirty="0"/>
              <a:t>— KRS-One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4857</TotalTime>
  <Words>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346</cp:revision>
  <dcterms:created xsi:type="dcterms:W3CDTF">2013-08-06T06:59:20Z</dcterms:created>
  <dcterms:modified xsi:type="dcterms:W3CDTF">2016-10-24T06:46:19Z</dcterms:modified>
</cp:coreProperties>
</file>