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5771721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Find derivatives of functions by using the shortcut rules.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3.1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Derivatives of Polynomials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&amp; Exponential Functions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#12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3.1 Notes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(#30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Get grade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reports signed!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10/17/16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4" y="3657600"/>
            <a:ext cx="382187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“A mountain is just a volcano that never erupted.” </a:t>
            </a:r>
          </a:p>
          <a:p>
            <a:pPr algn="ctr"/>
            <a:r>
              <a:rPr lang="en-US" sz="2200" b="1" i="1" dirty="0"/>
              <a:t>— </a:t>
            </a:r>
            <a:r>
              <a:rPr lang="en-US" sz="2200" b="1" i="1" dirty="0" err="1"/>
              <a:t>Ajmall</a:t>
            </a:r>
            <a:r>
              <a:rPr lang="en-US" sz="2200" b="1" i="1" dirty="0"/>
              <a:t> </a:t>
            </a:r>
            <a:r>
              <a:rPr lang="en-US" sz="2200" b="1" i="1" dirty="0" err="1"/>
              <a:t>Gulham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4797</TotalTime>
  <Words>67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338</cp:revision>
  <dcterms:created xsi:type="dcterms:W3CDTF">2013-08-06T06:59:20Z</dcterms:created>
  <dcterms:modified xsi:type="dcterms:W3CDTF">2016-10-17T17:04:42Z</dcterms:modified>
</cp:coreProperties>
</file>