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89179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Try putting the cubes together.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Extra Credit Cubes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Extra Credit Cubes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6910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“Everyone wants happiness. No one wants pain. But you can’t have a rainbow, without a little rain.”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/>
              <a:t>— </a:t>
            </a:r>
            <a:r>
              <a:rPr lang="en-US" sz="2200" b="1" i="1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336</cp:revision>
  <dcterms:created xsi:type="dcterms:W3CDTF">2013-08-06T06:59:20Z</dcterms:created>
  <dcterms:modified xsi:type="dcterms:W3CDTF">2016-10-14T05:16:11Z</dcterms:modified>
</cp:coreProperties>
</file>