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8" TargetMode="External"/><Relationship Id="rId2" Type="http://schemas.openxmlformats.org/officeDocument/2006/relationships/hyperlink" Target="https://codehs.com/glossary/term/4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odehs.com/glossary/term/83" TargetMode="External"/><Relationship Id="rId4" Type="http://schemas.openxmlformats.org/officeDocument/2006/relationships/hyperlink" Target="https://codehs.com/glossary/term/4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2785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Work on coding using Basic Java Script.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Sections 1 and 2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Hello World &amp; Variables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Vocabulary Words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Sections 1 and 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Sections 1 &amp; 2 (#28)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8061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“Don’t waste your time with explanations, people only hear what they want to hear.” </a:t>
            </a:r>
          </a:p>
          <a:p>
            <a:pPr algn="ctr"/>
            <a:r>
              <a:rPr lang="en-US" sz="2200" b="1" i="1" dirty="0"/>
              <a:t>— Paulo Coelho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</a:rPr>
              <a:t>println</a:t>
            </a:r>
            <a:endParaRPr lang="en-US" sz="2800" b="1" u="sng" dirty="0">
              <a:solidFill>
                <a:srgbClr val="0000FF"/>
              </a:solidFill>
            </a:endParaRPr>
          </a:p>
          <a:p>
            <a:r>
              <a:rPr lang="en-US" sz="2800" dirty="0"/>
              <a:t>A </a:t>
            </a:r>
            <a:r>
              <a:rPr lang="en-US" sz="2800" dirty="0" smtClean="0"/>
              <a:t>function used in JavaScript to print a message to the screen.</a:t>
            </a:r>
            <a:endParaRPr lang="en-US" sz="2800" u="none" strike="noStrike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327" y="17526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hlinkClick r:id="rId2"/>
              </a:rPr>
              <a:t>Variable</a:t>
            </a:r>
            <a:endParaRPr lang="en-US" sz="2800" b="1" dirty="0"/>
          </a:p>
          <a:p>
            <a:r>
              <a:rPr lang="en-US" sz="2800" dirty="0"/>
              <a:t>A symbol or container that holds a value.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327" y="2895600"/>
            <a:ext cx="66986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hlinkClick r:id="rId3"/>
              </a:rPr>
              <a:t>Boolean</a:t>
            </a:r>
            <a:endParaRPr lang="en-US" sz="2800" b="1" dirty="0"/>
          </a:p>
          <a:p>
            <a:r>
              <a:rPr lang="en-US" sz="2800" dirty="0"/>
              <a:t>A </a:t>
            </a:r>
            <a:r>
              <a:rPr lang="en-US" sz="2800" dirty="0" err="1"/>
              <a:t>boolean</a:t>
            </a:r>
            <a:r>
              <a:rPr lang="en-US" sz="2800" dirty="0"/>
              <a:t> is a true or false value.</a:t>
            </a:r>
            <a:endParaRPr lang="en-US" sz="28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9624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hlinkClick r:id="rId4"/>
              </a:rPr>
              <a:t>Integer</a:t>
            </a:r>
            <a:endParaRPr lang="en-US" sz="2800" b="1" dirty="0"/>
          </a:p>
          <a:p>
            <a:r>
              <a:rPr lang="en-US" sz="2800" dirty="0"/>
              <a:t>A whole number (not a fraction</a:t>
            </a:r>
            <a:r>
              <a:rPr lang="en-US" sz="2800" dirty="0" smtClean="0"/>
              <a:t>).</a:t>
            </a:r>
            <a:endParaRPr lang="en-US" sz="2800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327" y="51054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hlinkClick r:id="rId5"/>
              </a:rPr>
              <a:t>String</a:t>
            </a:r>
            <a:endParaRPr lang="en-US" sz="2800" b="1" dirty="0"/>
          </a:p>
          <a:p>
            <a:r>
              <a:rPr lang="en-US" sz="2800" dirty="0"/>
              <a:t>A sequence of </a:t>
            </a:r>
            <a:r>
              <a:rPr lang="en-US" sz="2800" dirty="0" smtClean="0"/>
              <a:t>characters.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908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6678</TotalTime>
  <Words>120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345</cp:revision>
  <dcterms:created xsi:type="dcterms:W3CDTF">2013-08-06T06:59:20Z</dcterms:created>
  <dcterms:modified xsi:type="dcterms:W3CDTF">2016-10-11T07:16:42Z</dcterms:modified>
</cp:coreProperties>
</file>