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3290993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Graph the derivative of a function &amp; find higher order derivatives.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2.8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The Derivative as a Function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#11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2.8 Notes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WebAssign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(#28)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10/11/16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7220" y="3657600"/>
            <a:ext cx="38218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 smtClean="0"/>
              <a:t>“Don’t waste your time with explanations, people only hear what they want to hear.”</a:t>
            </a:r>
            <a:r>
              <a:rPr lang="en-US" sz="2200" b="1" i="1" dirty="0"/>
              <a:t> </a:t>
            </a:r>
          </a:p>
          <a:p>
            <a:pPr algn="ctr"/>
            <a:r>
              <a:rPr lang="en-US" sz="2200" b="1" i="1" dirty="0"/>
              <a:t>— </a:t>
            </a:r>
            <a:r>
              <a:rPr lang="en-US" sz="2200" b="1" i="1" dirty="0" smtClean="0"/>
              <a:t>Paulo Coelho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2" descr="http://www.schools.msd.k12.or.us/columbus/Images/Month%20Clip%20Art/Octo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698" y="5410200"/>
            <a:ext cx="2220502" cy="108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4640</TotalTime>
  <Words>68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331</cp:revision>
  <dcterms:created xsi:type="dcterms:W3CDTF">2013-08-06T06:59:20Z</dcterms:created>
  <dcterms:modified xsi:type="dcterms:W3CDTF">2016-10-11T07:06:16Z</dcterms:modified>
</cp:coreProperties>
</file>