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32286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Successfully complete the Logic Puzzles.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Logic Puzzles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Hall of Science/Movie Listings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Work on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Logic Puzzles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08061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 are always responsible for how you act , no matter how you feel. Remember that.”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6933</TotalTime>
  <Words>61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344</cp:revision>
  <dcterms:created xsi:type="dcterms:W3CDTF">2013-08-06T06:59:20Z</dcterms:created>
  <dcterms:modified xsi:type="dcterms:W3CDTF">2016-10-11T20:08:29Z</dcterms:modified>
</cp:coreProperties>
</file>