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80435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Enjoy an episode of CSI: Cyber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CSI:Cyber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Season 1 Episode 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S1E5: “Crowd Sourced”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Study for Quiz!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69106"/>
            <a:ext cx="3821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“Life isn’t about finding yourself. Life is about creating yourself.”</a:t>
            </a:r>
            <a:r>
              <a:rPr lang="en-US" sz="2400" b="1" dirty="0"/>
              <a:t> </a:t>
            </a:r>
          </a:p>
          <a:p>
            <a:pPr algn="ctr"/>
            <a:r>
              <a:rPr lang="en-US" sz="2400" b="1" dirty="0"/>
              <a:t>— </a:t>
            </a:r>
            <a:r>
              <a:rPr lang="en-US" sz="2400" b="1" i="1" dirty="0"/>
              <a:t>George Bernard Shaw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8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5626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8051</TotalTime>
  <Words>60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385</cp:revision>
  <dcterms:created xsi:type="dcterms:W3CDTF">2013-08-06T06:59:20Z</dcterms:created>
  <dcterms:modified xsi:type="dcterms:W3CDTF">2016-11-09T15:59:19Z</dcterms:modified>
</cp:coreProperties>
</file>