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674165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Review the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quiz.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3.4-3.5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Review Quiz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#15 (Turn in!)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3.4-3.5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(#41)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“Learn as much as you can while you are young, since life becomes too busy later.”</a:t>
            </a:r>
          </a:p>
          <a:p>
            <a:pPr algn="ctr"/>
            <a:r>
              <a:rPr lang="en-US" sz="2400" b="1" i="1"/>
              <a:t>-- Dana Stewart Scott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4800" y="609600"/>
                <a:ext cx="82575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second derivative of the function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09600"/>
                <a:ext cx="8257582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476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4800" y="1524000"/>
                <a:ext cx="30559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′′=2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0"/>
                <a:ext cx="3055901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3992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04800" y="2362200"/>
                <a:ext cx="33768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62200"/>
                <a:ext cx="3376886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3610" t="-12941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4800" y="3207913"/>
                <a:ext cx="53969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=−4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)−2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207913"/>
                <a:ext cx="5396927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2260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4799" y="4053626"/>
                <a:ext cx="51997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)+2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4053626"/>
                <a:ext cx="5199757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345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1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5393</TotalTime>
  <Words>90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367</cp:revision>
  <dcterms:created xsi:type="dcterms:W3CDTF">2013-08-06T06:59:20Z</dcterms:created>
  <dcterms:modified xsi:type="dcterms:W3CDTF">2016-11-07T18:25:45Z</dcterms:modified>
</cp:coreProperties>
</file>