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80435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Logic Puzzle QUIZ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Logic Puzzle Quiz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11/4/16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645072"/>
            <a:ext cx="3821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/>
              <a:t>“Embrace the pain to inherit the gain.”</a:t>
            </a:r>
            <a:endParaRPr lang="en-US" sz="2400" b="1" i="1" dirty="0"/>
          </a:p>
          <a:p>
            <a:pPr algn="ctr"/>
            <a:r>
              <a:rPr lang="en-US" sz="2400" b="1" i="1" dirty="0"/>
              <a:t>-- </a:t>
            </a:r>
            <a:r>
              <a:rPr lang="en-US" sz="2400" b="1" i="1" dirty="0" err="1" smtClean="0"/>
              <a:t>Habeeb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Akande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8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5626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7347</TotalTime>
  <Words>51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377</cp:revision>
  <dcterms:created xsi:type="dcterms:W3CDTF">2013-08-06T06:59:20Z</dcterms:created>
  <dcterms:modified xsi:type="dcterms:W3CDTF">2016-11-04T14:57:16Z</dcterms:modified>
</cp:coreProperties>
</file>