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97215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3.4-3.5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3.4-3.5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“Embrace the pain to inherit the gain.”</a:t>
            </a:r>
          </a:p>
          <a:p>
            <a:pPr algn="ctr"/>
            <a:r>
              <a:rPr lang="en-US" sz="2400" b="1" i="1" dirty="0"/>
              <a:t>-- </a:t>
            </a:r>
            <a:r>
              <a:rPr lang="en-US" sz="2400" b="1" i="1" dirty="0" err="1"/>
              <a:t>Habeeb</a:t>
            </a:r>
            <a:r>
              <a:rPr lang="en-US" sz="2400" b="1" i="1" dirty="0"/>
              <a:t> </a:t>
            </a:r>
            <a:r>
              <a:rPr lang="en-US" sz="2400" b="1" i="1" dirty="0" err="1"/>
              <a:t>Akande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5347</TotalTime>
  <Words>49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362</cp:revision>
  <dcterms:created xsi:type="dcterms:W3CDTF">2013-08-06T06:59:20Z</dcterms:created>
  <dcterms:modified xsi:type="dcterms:W3CDTF">2016-11-04T16:57:15Z</dcterms:modified>
</cp:coreProperties>
</file>