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381747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Successfully complete the logic puzzle.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Logic Puzzle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“Peak Success”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Complete the Logic Puzzle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352800"/>
            <a:ext cx="3821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“A mind is like a parachute. It doesn’t work if it isn’t open.”</a:t>
            </a:r>
          </a:p>
          <a:p>
            <a:pPr algn="ctr"/>
            <a:r>
              <a:rPr lang="en-US" sz="2400" b="1" i="1" dirty="0"/>
              <a:t>-- Frank Zappa</a:t>
            </a:r>
            <a:endParaRPr lang="en-US" sz="24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8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5626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7339</TotalTime>
  <Words>61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376</cp:revision>
  <dcterms:created xsi:type="dcterms:W3CDTF">2013-08-06T06:59:20Z</dcterms:created>
  <dcterms:modified xsi:type="dcterms:W3CDTF">2016-11-03T06:01:49Z</dcterms:modified>
</cp:coreProperties>
</file>