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56566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how to use implicit differentiation to find derivatives.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3.5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Implicit Differentiation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3.5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(#40)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“A mind is like a parachute. It doesn’t work if it isn’t open.”</a:t>
            </a:r>
          </a:p>
          <a:p>
            <a:pPr algn="ctr"/>
            <a:r>
              <a:rPr lang="en-US" sz="2400" b="1" i="1" dirty="0"/>
              <a:t>-- Frank Zappa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5219</TotalTime>
  <Words>64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361</cp:revision>
  <dcterms:created xsi:type="dcterms:W3CDTF">2013-08-06T06:59:20Z</dcterms:created>
  <dcterms:modified xsi:type="dcterms:W3CDTF">2016-11-03T06:02:03Z</dcterms:modified>
</cp:coreProperties>
</file>