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14453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Explore how the derivative affects the natural &amp; social sciences.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Rates of Change in Science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(#49)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“In life, NOBODY and NOTHING will help you until you start  helping YOURSELF...”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67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389</cp:revision>
  <dcterms:created xsi:type="dcterms:W3CDTF">2013-08-06T06:59:20Z</dcterms:created>
  <dcterms:modified xsi:type="dcterms:W3CDTF">2016-11-30T07:12:19Z</dcterms:modified>
</cp:coreProperties>
</file>