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122458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Enjoy an episode of CSI Cyber.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CSI: Cyber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Season 1 Episode 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S1E4: “Fire Code”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11/2/16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352800"/>
            <a:ext cx="38218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/>
              <a:t>“Don’t be distracted by criticism. Remember – the only taste of success some people have is when they take a bite out of you.” </a:t>
            </a:r>
          </a:p>
          <a:p>
            <a:pPr algn="ctr"/>
            <a:r>
              <a:rPr lang="en-US" sz="2000" b="1" i="1" dirty="0"/>
              <a:t>— Zig </a:t>
            </a:r>
            <a:r>
              <a:rPr lang="en-US" sz="2000" b="1" i="1" dirty="0" err="1"/>
              <a:t>Ziglar</a:t>
            </a:r>
            <a:endParaRPr lang="en-US" sz="20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8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5626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7335</TotalTime>
  <Words>73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374</cp:revision>
  <dcterms:created xsi:type="dcterms:W3CDTF">2013-08-06T06:59:20Z</dcterms:created>
  <dcterms:modified xsi:type="dcterms:W3CDTF">2016-11-02T07:27:59Z</dcterms:modified>
</cp:coreProperties>
</file>