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3644144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Review logarithmic differentiation.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3.6 Review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Log Differentiation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#17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3.6 Review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3.6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Review Sheet (#48)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11/28/16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5052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“Your attitude is like a price tag, it shows how valuable you are.”</a:t>
            </a:r>
            <a:br>
              <a:rPr lang="en-US" sz="2200" b="1" i="1" dirty="0"/>
            </a:br>
            <a:r>
              <a:rPr lang="en-US" sz="2200" b="1" i="1" dirty="0"/>
              <a:t>-- 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7" descr="C:\Users\Tywania\AppData\Local\Microsoft\Windows\INetCache\IE\0B0KQQUI\MC9004346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962" y="5486400"/>
            <a:ext cx="23621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5714</TotalTime>
  <Words>58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383</cp:revision>
  <dcterms:created xsi:type="dcterms:W3CDTF">2013-08-06T06:59:20Z</dcterms:created>
  <dcterms:modified xsi:type="dcterms:W3CDTF">2016-11-28T11:08:27Z</dcterms:modified>
</cp:coreProperties>
</file>