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57541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TEST!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 3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Finish Coding Part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of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4807" y="36576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“Victory is not about winning every battle, but never giving up the fight.”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smtClean="0"/>
              <a:t>Barack Obama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644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7328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373</cp:revision>
  <dcterms:created xsi:type="dcterms:W3CDTF">2013-08-06T06:59:20Z</dcterms:created>
  <dcterms:modified xsi:type="dcterms:W3CDTF">2016-11-02T07:28:31Z</dcterms:modified>
</cp:coreProperties>
</file>