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50642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how to use the chain rule to find derivatives of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3.4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  The Chain Rule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3.4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(#38)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657600"/>
            <a:ext cx="38218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“Victory is not about winning every battle, but never giving up the fight.” </a:t>
            </a:r>
          </a:p>
          <a:p>
            <a:pPr algn="ctr"/>
            <a:r>
              <a:rPr lang="en-US" sz="2000" b="1" i="1" dirty="0"/>
              <a:t>— Barack Obama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5209</TotalTime>
  <Words>65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358</cp:revision>
  <dcterms:created xsi:type="dcterms:W3CDTF">2013-08-06T06:59:20Z</dcterms:created>
  <dcterms:modified xsi:type="dcterms:W3CDTF">2016-11-02T07:28:18Z</dcterms:modified>
</cp:coreProperties>
</file>