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6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74" d="100"/>
          <a:sy n="74" d="100"/>
        </p:scale>
        <p:origin x="127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7078324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Enjoy and learn from an episode of CSI Cyber.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CSI: Cyber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Season 1 Episode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7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S1E7: “URL, Interrupted”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Computer Science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11/18/16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0" y="3469106"/>
            <a:ext cx="382187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 smtClean="0"/>
              <a:t>“Set a goal so big that you can’t achieve it until you grow into </a:t>
            </a:r>
            <a:r>
              <a:rPr lang="en-US" sz="2200" b="1" i="1" smtClean="0"/>
              <a:t>the person who can.”</a:t>
            </a:r>
            <a:r>
              <a:rPr lang="en-US" sz="2200" b="1" i="1" dirty="0"/>
              <a:t/>
            </a:r>
            <a:br>
              <a:rPr lang="en-US" sz="2200" b="1" i="1" dirty="0"/>
            </a:br>
            <a:r>
              <a:rPr lang="en-US" sz="2200" b="1" i="1" dirty="0"/>
              <a:t>-- Unknown</a:t>
            </a:r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9" name="Picture 8" descr="C:\Users\Tywania\AppData\Local\Microsoft\Windows\INetCache\IE\0B0KQQUI\MC90043463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962" y="5562600"/>
            <a:ext cx="2362199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8481</TotalTime>
  <Words>71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Computersci</cp:lastModifiedBy>
  <cp:revision>398</cp:revision>
  <dcterms:created xsi:type="dcterms:W3CDTF">2013-08-06T06:59:20Z</dcterms:created>
  <dcterms:modified xsi:type="dcterms:W3CDTF">2016-11-18T16:02:44Z</dcterms:modified>
</cp:coreProperties>
</file>