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6532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Enjoy and learn from an episode of CSI Cyber.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CSI: Cyber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Season 1 Episode 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S1E6: “Evil Twin”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4 (#35)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69106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“Life’s problems wouldn’t be called hurdles if there weren’t a way to get over them.”</a:t>
            </a:r>
            <a:br>
              <a:rPr lang="en-US" sz="2200" b="1" i="1" dirty="0"/>
            </a:br>
            <a:r>
              <a:rPr lang="en-US" sz="2200" b="1" i="1" dirty="0"/>
              <a:t>-- Unknown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8475</TotalTime>
  <Words>71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397</cp:revision>
  <dcterms:created xsi:type="dcterms:W3CDTF">2013-08-06T06:59:20Z</dcterms:created>
  <dcterms:modified xsi:type="dcterms:W3CDTF">2016-11-16T01:56:39Z</dcterms:modified>
</cp:coreProperties>
</file>