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hs.com/glossary/term/22" TargetMode="External"/><Relationship Id="rId2" Type="http://schemas.openxmlformats.org/officeDocument/2006/relationships/hyperlink" Target="https://codehs.com/glossary/term/6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codehs.com/glossary/term/31" TargetMode="External"/><Relationship Id="rId4" Type="http://schemas.openxmlformats.org/officeDocument/2006/relationships/hyperlink" Target="https://codehs.com/glossary/term/3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9669365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Understand how “If Statements” are used in JavaScript.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JS Control Functions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 Section 4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Vocab Words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If Statements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Section 4 (#35)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11/15/16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469106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“Success always hugs you in private...! But failure always slaps you in public…! That’s life…”</a:t>
            </a:r>
            <a:br>
              <a:rPr lang="en-US" sz="2200" b="1" i="1" dirty="0"/>
            </a:br>
            <a:r>
              <a:rPr lang="en-US" sz="2200" b="1" i="1" dirty="0"/>
              <a:t>-- </a:t>
            </a:r>
            <a:r>
              <a:rPr lang="en-US" sz="2200" b="1" i="1" dirty="0" err="1"/>
              <a:t>Rishika</a:t>
            </a:r>
            <a:r>
              <a:rPr lang="en-US" sz="2200" b="1" i="1" dirty="0"/>
              <a:t> Jain</a:t>
            </a:r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8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62" y="55626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hlinkClick r:id="rId2"/>
              </a:rPr>
              <a:t>Condition</a:t>
            </a:r>
            <a:endParaRPr lang="en-US" sz="2400" b="1" dirty="0"/>
          </a:p>
          <a:p>
            <a:r>
              <a:rPr lang="en-US" sz="2400" dirty="0"/>
              <a:t>A condition is code that you put inside an if statement or while-loop.</a:t>
            </a:r>
            <a:endParaRPr lang="en-US" sz="2400" u="none" strike="noStrike" dirty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2192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hlinkClick r:id="rId3"/>
              </a:rPr>
              <a:t>If </a:t>
            </a:r>
            <a:r>
              <a:rPr lang="en-US" sz="2400" b="1" dirty="0" smtClean="0">
                <a:hlinkClick r:id="rId3"/>
              </a:rPr>
              <a:t>Statement</a:t>
            </a:r>
            <a:endParaRPr lang="en-US" sz="2400" b="1" dirty="0"/>
          </a:p>
          <a:p>
            <a:r>
              <a:rPr lang="en-US" sz="2400" dirty="0"/>
              <a:t>An if statement lets you ask a question to the program and only run code if the answer is true.</a:t>
            </a:r>
            <a:endParaRPr lang="en-US" sz="2400" u="none" strike="noStrike" dirty="0"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25146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hlinkClick r:id="rId4"/>
              </a:rPr>
              <a:t>If Else </a:t>
            </a:r>
            <a:r>
              <a:rPr lang="en-US" sz="2400" b="1" dirty="0" smtClean="0">
                <a:hlinkClick r:id="rId4"/>
              </a:rPr>
              <a:t>Statement</a:t>
            </a:r>
            <a:endParaRPr lang="en-US" sz="2400" b="1" dirty="0"/>
          </a:p>
          <a:p>
            <a:r>
              <a:rPr lang="en-US" sz="2400" dirty="0"/>
              <a:t>Control structure that lets us do either one section of code or another depending on a test.</a:t>
            </a:r>
            <a:endParaRPr lang="en-US" sz="2400" u="none" strike="noStrike" dirty="0"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3723583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hlinkClick r:id="rId5"/>
              </a:rPr>
              <a:t>Control </a:t>
            </a:r>
            <a:r>
              <a:rPr lang="en-US" sz="2400" b="1" dirty="0" smtClean="0">
                <a:hlinkClick r:id="rId5"/>
              </a:rPr>
              <a:t>Structure</a:t>
            </a:r>
            <a:endParaRPr lang="en-US" sz="2400" b="1" dirty="0"/>
          </a:p>
          <a:p>
            <a:r>
              <a:rPr lang="en-US" sz="2400" dirty="0"/>
              <a:t>A control structure lets us change the flow of the code.</a:t>
            </a:r>
            <a:endParaRPr lang="en-US" sz="2400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9008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8472</TotalTime>
  <Words>142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396</cp:revision>
  <dcterms:created xsi:type="dcterms:W3CDTF">2013-08-06T06:59:20Z</dcterms:created>
  <dcterms:modified xsi:type="dcterms:W3CDTF">2016-11-15T16:10:35Z</dcterms:modified>
</cp:coreProperties>
</file>